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unito Sans Bold" charset="1" panose="00000800000000000000"/>
      <p:regular r:id="rId14"/>
    </p:embeddedFont>
    <p:embeddedFont>
      <p:font typeface="Nunito Sans" charset="1" panose="00000500000000000000"/>
      <p:regular r:id="rId15"/>
    </p:embeddedFont>
    <p:embeddedFont>
      <p:font typeface="Lucky Bones" charset="1" panose="00000800000000000000"/>
      <p:regular r:id="rId16"/>
    </p:embeddedFont>
    <p:embeddedFont>
      <p:font typeface="Comic Sans" charset="1" panose="03000702030302020204"/>
      <p:regular r:id="rId17"/>
    </p:embeddedFont>
    <p:embeddedFont>
      <p:font typeface="Anton" charset="1" panose="00000500000000000000"/>
      <p:regular r:id="rId18"/>
    </p:embeddedFont>
    <p:embeddedFont>
      <p:font typeface="Nunito Sans Semi-Bold" charset="1" panose="000007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HK Modular" charset="1" panose="00000800000000000000"/>
      <p:regular r:id="rId22"/>
    </p:embeddedFont>
    <p:embeddedFont>
      <p:font typeface="Dynamo Condensed Bold" charset="1" panose="020B080402020A060404"/>
      <p:regular r:id="rId23"/>
    </p:embeddedFont>
    <p:embeddedFont>
      <p:font typeface="Open Sans" charset="1" panose="000000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Trend Sans One" charset="1" panose="00000000000000000000"/>
      <p:regular r:id="rId27"/>
    </p:embeddedFont>
    <p:embeddedFont>
      <p:font typeface="Trend Slab Four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0888090" y="3438387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492" t="0" r="-12492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4347372" y="-5853887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0566" t="0" r="-10566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0566" t="0" r="-10566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0978" t="0" r="-1097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0978" t="0" r="-10978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27745" y="4773299"/>
            <a:ext cx="10819653" cy="3265695"/>
            <a:chOff x="0" y="0"/>
            <a:chExt cx="14426204" cy="43542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19075"/>
              <a:ext cx="14426204" cy="2506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758"/>
                </a:lnSpc>
                <a:spcBef>
                  <a:spcPct val="0"/>
                </a:spcBef>
              </a:pPr>
              <a:r>
                <a:rPr lang="en-US" sz="11256">
                  <a:solidFill>
                    <a:srgbClr val="F8F8F8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Journey </a:t>
              </a:r>
              <a:r>
                <a:rPr lang="en-US" sz="11256">
                  <a:solidFill>
                    <a:srgbClr val="F8F8F8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with VR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3067199"/>
              <a:ext cx="10985307" cy="1287061"/>
              <a:chOff x="0" y="0"/>
              <a:chExt cx="16335410" cy="19138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33541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335411">
                    <a:moveTo>
                      <a:pt x="1621095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10950" y="0"/>
                    </a:lnTo>
                    <a:cubicBezTo>
                      <a:pt x="16279530" y="0"/>
                      <a:pt x="16335411" y="55880"/>
                      <a:pt x="16335411" y="124460"/>
                    </a:cubicBezTo>
                    <a:lnTo>
                      <a:pt x="16335411" y="1789430"/>
                    </a:lnTo>
                    <a:cubicBezTo>
                      <a:pt x="16335411" y="1858010"/>
                      <a:pt x="16279530" y="1913890"/>
                      <a:pt x="16210950" y="1913890"/>
                    </a:cubicBezTo>
                    <a:close/>
                  </a:path>
                </a:pathLst>
              </a:custGeom>
              <a:solidFill>
                <a:srgbClr val="521887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867555" y="3368036"/>
              <a:ext cx="9250196" cy="675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71"/>
                </a:lnSpc>
                <a:spcBef>
                  <a:spcPct val="0"/>
                </a:spcBef>
              </a:pPr>
              <a:r>
                <a:rPr lang="en-US" sz="3051" spc="91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Travel Share Explore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7555" y="1028700"/>
            <a:ext cx="8251745" cy="2392695"/>
            <a:chOff x="0" y="0"/>
            <a:chExt cx="17828143" cy="5169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91707" y="1957078"/>
            <a:ext cx="688344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Allocate the capital, for Journey Journals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6300"/>
            <a:ext cx="7206695" cy="142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F8F8F8"/>
                </a:solidFill>
                <a:latin typeface="Lucky Bones"/>
                <a:ea typeface="Lucky Bones"/>
                <a:cs typeface="Lucky Bones"/>
                <a:sym typeface="Lucky Bones"/>
              </a:rPr>
              <a:t>OBJECTIVE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07555" y="3947152"/>
            <a:ext cx="8251745" cy="2392695"/>
            <a:chOff x="0" y="0"/>
            <a:chExt cx="17828143" cy="5169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91707" y="4618355"/>
            <a:ext cx="688344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Provide Information of Places, Review, Suggestions and Blog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07555" y="6865605"/>
            <a:ext cx="8251745" cy="2392695"/>
            <a:chOff x="0" y="0"/>
            <a:chExt cx="17828143" cy="51694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28143" cy="5169491"/>
            </a:xfrm>
            <a:custGeom>
              <a:avLst/>
              <a:gdLst/>
              <a:ahLst/>
              <a:cxnLst/>
              <a:rect r="r" b="b" t="t" l="l"/>
              <a:pathLst>
                <a:path h="5169491" w="17828143">
                  <a:moveTo>
                    <a:pt x="1770368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3684" y="0"/>
                  </a:lnTo>
                  <a:cubicBezTo>
                    <a:pt x="17772262" y="0"/>
                    <a:pt x="17828143" y="55880"/>
                    <a:pt x="17828143" y="124460"/>
                  </a:cubicBezTo>
                  <a:lnTo>
                    <a:pt x="17828143" y="5045030"/>
                  </a:lnTo>
                  <a:cubicBezTo>
                    <a:pt x="17828143" y="5113610"/>
                    <a:pt x="17772262" y="5169491"/>
                    <a:pt x="17703684" y="5169491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691707" y="7793982"/>
            <a:ext cx="688344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VR experience In Room.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26278" y="3421395"/>
            <a:ext cx="5385637" cy="10944960"/>
            <a:chOff x="0" y="0"/>
            <a:chExt cx="5001260" cy="101638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46846" t="0" r="-146846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496872" y="1268392"/>
            <a:ext cx="12671009" cy="7267937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E6D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6800" t="0" r="-68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52986" y="617196"/>
            <a:ext cx="9569863" cy="7919133"/>
            <a:chOff x="0" y="0"/>
            <a:chExt cx="12759817" cy="105588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737424"/>
              <a:ext cx="12759817" cy="8821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8F8F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We all Have one Desire </a:t>
              </a:r>
            </a:p>
            <a:p>
              <a:pPr algn="ctr">
                <a:lnSpc>
                  <a:spcPts val="6579"/>
                </a:lnSpc>
              </a:pPr>
            </a:p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To Travel</a:t>
              </a:r>
            </a:p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But the Break Is</a:t>
              </a:r>
            </a:p>
            <a:p>
              <a:pPr algn="ctr">
                <a:lnSpc>
                  <a:spcPts val="6579"/>
                </a:lnSpc>
              </a:pPr>
            </a:p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FBD59"/>
                  </a:solidFill>
                  <a:latin typeface="Anton"/>
                  <a:ea typeface="Anton"/>
                  <a:cs typeface="Anton"/>
                  <a:sym typeface="Anton"/>
                </a:rPr>
                <a:t>Lack of Money</a:t>
              </a: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275981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766188" y="1028700"/>
            <a:ext cx="5505801" cy="11189163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0564" t="0" r="-1056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2512" y="0"/>
            <a:ext cx="9595642" cy="5475125"/>
            <a:chOff x="0" y="0"/>
            <a:chExt cx="12794189" cy="73001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692" y="6846664"/>
              <a:ext cx="11294871" cy="453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4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12794189" cy="6674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417"/>
                </a:lnSpc>
              </a:pPr>
              <a:r>
                <a:rPr lang="en-US" sz="9583" spc="527">
                  <a:solidFill>
                    <a:srgbClr val="9E6DF7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AS WE PROVIDE </a:t>
              </a:r>
            </a:p>
            <a:p>
              <a:pPr algn="l">
                <a:lnSpc>
                  <a:spcPts val="13417"/>
                </a:lnSpc>
                <a:spcBef>
                  <a:spcPct val="0"/>
                </a:spcBef>
              </a:pPr>
              <a:r>
                <a:rPr lang="en-US" sz="9583" spc="527">
                  <a:solidFill>
                    <a:srgbClr val="9E6DF7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FUND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6148" y="5379875"/>
            <a:ext cx="82618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journey Journals,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145198"/>
            <a:ext cx="10458410" cy="168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27"/>
              </a:lnSpc>
              <a:spcBef>
                <a:spcPct val="0"/>
              </a:spcBef>
            </a:pPr>
            <a:r>
              <a:rPr lang="en-US" sz="48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Reviews, Suggestion Of places, and 360 VR Video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6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6013" y="3239399"/>
            <a:ext cx="14773357" cy="8168536"/>
          </a:xfrm>
          <a:custGeom>
            <a:avLst/>
            <a:gdLst/>
            <a:ahLst/>
            <a:cxnLst/>
            <a:rect r="r" b="b" t="t" l="l"/>
            <a:pathLst>
              <a:path h="8168536" w="14773357">
                <a:moveTo>
                  <a:pt x="0" y="0"/>
                </a:moveTo>
                <a:lnTo>
                  <a:pt x="14773357" y="0"/>
                </a:lnTo>
                <a:lnTo>
                  <a:pt x="14773357" y="8168536"/>
                </a:lnTo>
                <a:lnTo>
                  <a:pt x="0" y="816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74" t="-13935" r="-3704" b="-139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2700" y="312061"/>
            <a:ext cx="12539984" cy="99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6113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360 VR Videos </a:t>
            </a:r>
            <a:r>
              <a:rPr lang="en-US" sz="6113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23245" y="1780200"/>
            <a:ext cx="115166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Then Given to </a:t>
            </a: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096" y="5167464"/>
            <a:ext cx="8485903" cy="4773320"/>
          </a:xfrm>
          <a:custGeom>
            <a:avLst/>
            <a:gdLst/>
            <a:ahLst/>
            <a:cxnLst/>
            <a:rect r="r" b="b" t="t" l="l"/>
            <a:pathLst>
              <a:path h="4773320" w="8485903">
                <a:moveTo>
                  <a:pt x="0" y="0"/>
                </a:moveTo>
                <a:lnTo>
                  <a:pt x="8485903" y="0"/>
                </a:lnTo>
                <a:lnTo>
                  <a:pt x="8485903" y="4773320"/>
                </a:lnTo>
                <a:lnTo>
                  <a:pt x="0" y="477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4093" y="5143500"/>
            <a:ext cx="9631133" cy="4797284"/>
          </a:xfrm>
          <a:custGeom>
            <a:avLst/>
            <a:gdLst/>
            <a:ahLst/>
            <a:cxnLst/>
            <a:rect r="r" b="b" t="t" l="l"/>
            <a:pathLst>
              <a:path h="4797284" w="9631133">
                <a:moveTo>
                  <a:pt x="0" y="0"/>
                </a:moveTo>
                <a:lnTo>
                  <a:pt x="9631133" y="0"/>
                </a:lnTo>
                <a:lnTo>
                  <a:pt x="9631133" y="4797284"/>
                </a:lnTo>
                <a:lnTo>
                  <a:pt x="0" y="4797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096" y="-276225"/>
            <a:ext cx="6103574" cy="23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31"/>
              </a:lnSpc>
              <a:spcBef>
                <a:spcPct val="0"/>
              </a:spcBef>
            </a:pPr>
            <a:r>
              <a:rPr lang="en-US" sz="13736">
                <a:solidFill>
                  <a:srgbClr val="FFA857"/>
                </a:solidFill>
                <a:latin typeface="Dynamo Condensed Bold"/>
                <a:ea typeface="Dynamo Condensed Bold"/>
                <a:cs typeface="Dynamo Condensed Bold"/>
                <a:sym typeface="Dynamo Condensed Bold"/>
              </a:rPr>
              <a:t>We Give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8950293" y="327804"/>
            <a:ext cx="22475750" cy="3522360"/>
            <a:chOff x="0" y="0"/>
            <a:chExt cx="29967667" cy="46964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198084"/>
              <a:ext cx="20279844" cy="5153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45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0602771" y="-457200"/>
              <a:ext cx="9364896" cy="5153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459"/>
                </a:lnSpc>
                <a:spcBef>
                  <a:spcPct val="0"/>
                </a:spcBef>
              </a:pPr>
              <a:r>
                <a:rPr lang="en-US" sz="23185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Real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6885" y="148989"/>
            <a:ext cx="11996818" cy="1791007"/>
            <a:chOff x="0" y="0"/>
            <a:chExt cx="15995757" cy="23880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28600"/>
              <a:ext cx="10824715" cy="2616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504"/>
                </a:lnSpc>
                <a:spcBef>
                  <a:spcPct val="0"/>
                </a:spcBef>
              </a:pPr>
              <a:r>
                <a:rPr lang="en-US" sz="11788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Experience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997083" y="-1622231"/>
              <a:ext cx="4998674" cy="2616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650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3429" y="486649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108" y="517674"/>
            <a:ext cx="15477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56" y="899974"/>
            <a:ext cx="7549013" cy="210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108" y="2667578"/>
            <a:ext cx="5095826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193849"/>
            <a:ext cx="8324362" cy="340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0851" indent="-405426" lvl="1">
              <a:lnSpc>
                <a:spcPts val="9389"/>
              </a:lnSpc>
              <a:buFont typeface="Arial"/>
              <a:buChar char="•"/>
            </a:pPr>
            <a:r>
              <a:rPr lang="en-US" sz="3755" spc="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VR</a:t>
            </a:r>
            <a:r>
              <a:rPr lang="en-US" sz="3755" spc="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Footage in Premium</a:t>
            </a:r>
          </a:p>
          <a:p>
            <a:pPr algn="l" marL="810851" indent="-405426" lvl="1">
              <a:lnSpc>
                <a:spcPts val="9389"/>
              </a:lnSpc>
              <a:buFont typeface="Arial"/>
              <a:buChar char="•"/>
            </a:pPr>
            <a:r>
              <a:rPr lang="en-US" sz="3755" spc="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Collaborate With Government</a:t>
            </a:r>
          </a:p>
          <a:p>
            <a:pPr algn="l" marL="810851" indent="-405426" lvl="1">
              <a:lnSpc>
                <a:spcPts val="9389"/>
              </a:lnSpc>
              <a:buFont typeface="Arial"/>
              <a:buChar char="•"/>
            </a:pPr>
            <a:r>
              <a:rPr lang="en-US" sz="3755" spc="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Highligting Other Business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496869" y="1990363"/>
            <a:ext cx="12671009" cy="7267937"/>
            <a:chOff x="0" y="0"/>
            <a:chExt cx="7981950" cy="4578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E6DF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165" r="0" b="-316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6820" y="5143500"/>
            <a:ext cx="11520636" cy="7680424"/>
          </a:xfrm>
          <a:custGeom>
            <a:avLst/>
            <a:gdLst/>
            <a:ahLst/>
            <a:cxnLst/>
            <a:rect r="r" b="b" t="t" l="l"/>
            <a:pathLst>
              <a:path h="7680424" w="11520636">
                <a:moveTo>
                  <a:pt x="0" y="0"/>
                </a:moveTo>
                <a:lnTo>
                  <a:pt x="11520636" y="0"/>
                </a:lnTo>
                <a:lnTo>
                  <a:pt x="11520636" y="7680424"/>
                </a:lnTo>
                <a:lnTo>
                  <a:pt x="0" y="768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85764"/>
            <a:ext cx="16230600" cy="5170207"/>
            <a:chOff x="0" y="0"/>
            <a:chExt cx="21640800" cy="68936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792559" y="247650"/>
              <a:ext cx="6055682" cy="188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1"/>
                </a:lnSpc>
              </a:pPr>
              <a:r>
                <a:rPr lang="en-US" sz="8280" spc="-149">
                  <a:solidFill>
                    <a:srgbClr val="000000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91073"/>
              <a:ext cx="21640800" cy="4002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</a:pPr>
              <a:r>
                <a:rPr lang="en-US" sz="23296" spc="-535">
                  <a:solidFill>
                    <a:srgbClr val="FF5055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DAGLLk6M_h8</dc:identifier>
  <dcterms:modified xsi:type="dcterms:W3CDTF">2011-08-01T06:04:30Z</dcterms:modified>
  <cp:revision>1</cp:revision>
  <dc:title>Purple App Phone Mockup Sales Marketing Presentation</dc:title>
</cp:coreProperties>
</file>